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71" autoAdjust="0"/>
  </p:normalViewPr>
  <p:slideViewPr>
    <p:cSldViewPr>
      <p:cViewPr>
        <p:scale>
          <a:sx n="66" d="100"/>
          <a:sy n="66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4F0C9-6EE0-4AB0-B8F0-B0019C9CB7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0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Clase </a:t>
            </a:r>
            <a:r>
              <a:rPr lang="en-US" dirty="0" smtClean="0">
                <a:solidFill>
                  <a:srgbClr val="0070C0"/>
                </a:solidFill>
              </a:rPr>
              <a:t>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</a:t>
            </a:r>
            <a:r>
              <a:rPr lang="en-US" dirty="0">
                <a:solidFill>
                  <a:srgbClr val="0070C0"/>
                </a:solidFill>
              </a:rPr>
              <a:t>9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 </a:t>
            </a:r>
            <a:r>
              <a:rPr lang="en-US" dirty="0" err="1" smtClean="0">
                <a:solidFill>
                  <a:srgbClr val="0070C0"/>
                </a:solidFill>
              </a:rPr>
              <a:t>junio</a:t>
            </a:r>
            <a:r>
              <a:rPr lang="en-US" dirty="0" smtClean="0">
                <a:solidFill>
                  <a:srgbClr val="0070C0"/>
                </a:solidFill>
              </a:rPr>
              <a:t> del </a:t>
            </a:r>
            <a:r>
              <a:rPr lang="en-US" dirty="0" smtClean="0">
                <a:solidFill>
                  <a:srgbClr val="0070C0"/>
                </a:solidFill>
              </a:rPr>
              <a:t>2017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78</a:t>
            </a:r>
            <a:r>
              <a:rPr lang="en-US" sz="2800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¿</a:t>
            </a:r>
            <a:r>
              <a:rPr lang="en-US" sz="2800" dirty="0" err="1" smtClean="0"/>
              <a:t>Cuál</a:t>
            </a:r>
            <a:r>
              <a:rPr lang="en-US" sz="2800" dirty="0" smtClean="0"/>
              <a:t> es el plan de Emilio y </a:t>
            </a:r>
            <a:r>
              <a:rPr lang="en-US" sz="2800" dirty="0" err="1" smtClean="0"/>
              <a:t>sus</a:t>
            </a:r>
            <a:r>
              <a:rPr lang="en-US" sz="2800" dirty="0" smtClean="0"/>
              <a:t> amigos?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800" dirty="0" smtClean="0"/>
              <a:t>In table groups, complete the crossword puzzle on p. 9 of 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packet.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 algn="ctr">
              <a:buNone/>
            </a:pPr>
            <a:r>
              <a:rPr lang="en-US" b="1" dirty="0" smtClean="0"/>
              <a:t>CASI </a:t>
            </a:r>
            <a:r>
              <a:rPr lang="en-US" b="1" dirty="0" err="1" smtClean="0"/>
              <a:t>CASI</a:t>
            </a:r>
            <a:r>
              <a:rPr lang="en-US" b="1" dirty="0" smtClean="0"/>
              <a:t> (2006)</a:t>
            </a:r>
          </a:p>
          <a:p>
            <a:r>
              <a:rPr lang="en-US" sz="2800" dirty="0" smtClean="0"/>
              <a:t>You will continue to watch CASI CASI and take active notes in your notebook.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78d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Complete </a:t>
            </a:r>
            <a:r>
              <a:rPr lang="en-US" sz="2800" dirty="0" smtClean="0"/>
              <a:t>p. 10 (# 3-4.4), ..p. 13 (1.1-1.2) Of </a:t>
            </a:r>
            <a:r>
              <a:rPr lang="en-US" sz="2800" dirty="0" smtClean="0"/>
              <a:t>the CASI </a:t>
            </a:r>
            <a:r>
              <a:rPr lang="en-US" sz="2800" dirty="0" err="1" smtClean="0"/>
              <a:t>CASI</a:t>
            </a:r>
            <a:r>
              <a:rPr lang="en-US" sz="2800" dirty="0" smtClean="0"/>
              <a:t> Spanish Study Guide. </a:t>
            </a:r>
          </a:p>
        </p:txBody>
      </p:sp>
    </p:spTree>
    <p:extLst>
      <p:ext uri="{BB962C8B-B14F-4D97-AF65-F5344CB8AC3E}">
        <p14:creationId xmlns:p14="http://schemas.microsoft.com/office/powerpoint/2010/main" val="37211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16933</TotalTime>
  <Words>90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9 de junio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64</cp:revision>
  <cp:lastPrinted>2015-05-20T16:26:09Z</cp:lastPrinted>
  <dcterms:created xsi:type="dcterms:W3CDTF">2014-05-12T21:03:23Z</dcterms:created>
  <dcterms:modified xsi:type="dcterms:W3CDTF">2017-06-09T14:26:18Z</dcterms:modified>
</cp:coreProperties>
</file>